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Inconsolat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consolata-bold.fntdata"/><Relationship Id="rId25" Type="http://schemas.openxmlformats.org/officeDocument/2006/relationships/font" Target="fonts/Inconsolat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d5367cbc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dd5367cbc0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d5367cbc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dd5367cbc0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d5367cbc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dd5367cbc0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d5367cbc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dd5367cbc0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d5367cbc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dd5367cbc0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d5367cbc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dd5367cbc0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d5367cbc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dd5367cbc0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d5367cbc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dd5367cbc0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d5367cbc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dd5367cbc0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d5367cbc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dd5367cbc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d5367cb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 learned about what algorithms are, I found the idea very intimidating. Sometimes movies or shows will talk about “the algorithm” as some big, complex, scary entity, sometimes bent on </a:t>
            </a:r>
            <a:r>
              <a:rPr lang="en-US"/>
              <a:t>world domination or something. But they don’t have to be complex!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recipe you follow when cooking or baking (ingredients are your inputs!)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directions you followed to get to DSI today (whether walked or drove)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dd5367cbc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d5367cb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recipe you follow when cooking or baking (ingredients are your inputs!)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dd5367cbc0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d5367cb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recipe you follow when cooking or baking (ingredients are your inputs!)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d5367cbc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d5367cbc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dd5367cbc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d5367cbc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dd5367cbc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d5367cbc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dd5367cbc0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5367cbc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division or other arithmetic (“carry the 1”)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dd5367cbc0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349207" y="5486400"/>
            <a:ext cx="8458200" cy="1143000"/>
          </a:xfrm>
          <a:prstGeom prst="rect">
            <a:avLst/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:\Project\Infographic\STST Presentation\logo.png"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638800"/>
            <a:ext cx="3617576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9600" y="559933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334000" y="5901809"/>
            <a:ext cx="3440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 and They Do Science and Tech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38200" y="2159168"/>
            <a:ext cx="754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Problem Solving Through Algorithms</a:t>
            </a:r>
            <a:endParaRPr b="1" sz="6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 flipH="1" rot="10800000">
            <a:off x="-10886" y="0"/>
            <a:ext cx="3820886" cy="20574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 flipH="1" rot="10800000">
            <a:off x="-21772" y="0"/>
            <a:ext cx="5050971" cy="10287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 flipH="1" rot="10800000">
            <a:off x="-21772" y="0"/>
            <a:ext cx="2819400" cy="16764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flipH="1" rot="10800000">
            <a:off x="-21771" y="0"/>
            <a:ext cx="1545772" cy="1676400"/>
          </a:xfrm>
          <a:prstGeom prst="rtTriangle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217" y="1245973"/>
            <a:ext cx="3839567" cy="5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285675" y="1223975"/>
            <a:ext cx="196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Conditions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3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00" y="1305849"/>
            <a:ext cx="8796576" cy="29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152400" y="4223750"/>
            <a:ext cx="8780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There are other ways you could write the algorithm and get the same output!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For example, you could have…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Used  </a:t>
            </a:r>
            <a:r>
              <a:rPr lang="en-US" sz="1700"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elif (wrdlen == integer):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in place of the last </a:t>
            </a:r>
            <a:r>
              <a:rPr lang="en-US" sz="1700"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else:</a:t>
            </a:r>
            <a:endParaRPr sz="1700">
              <a:highlight>
                <a:srgbClr val="FFF2CC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You could have checked the greater than/ less than/ equal to in any other order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You could have created a variable called something like </a:t>
            </a:r>
            <a:r>
              <a:rPr lang="en-US" sz="1700"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relationship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to store the result of your if statement, then printed your results later.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Some ways may be more “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efficient”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than others, but when you’re just trying to solve a problem, you can make your algorithm as simple or complex as you want!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Another e</a:t>
            </a: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65725" y="1388675"/>
            <a:ext cx="42165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more complicated example: me-ow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 integer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want to list all numbers leading up to and including that integer, printing “me” if the number is a multiple of 3, “ow” if the number is a multiple of 4, and “meow” if the number is a multiple of both 3 and 4.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409275" y="2196150"/>
            <a:ext cx="83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572000" y="1245975"/>
            <a:ext cx="14799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28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 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12- meow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16- 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20- 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24- meow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27- 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28- ow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000" y="1198300"/>
            <a:ext cx="3084475" cy="30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Another 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65725" y="1388675"/>
            <a:ext cx="83688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Pseudocode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number/ prompt for input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loop iterating through range leading up to number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For each number, check if multiple of 3 or 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If multiple of 3, print number and “me”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If multiple of 4, print number and “ow”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If multiple of both, print number and “meow”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remainder operator is %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6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Another 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87875" y="4992875"/>
            <a:ext cx="83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this is just one possible solution!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13950"/>
            <a:ext cx="8556325" cy="31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Guessing Game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265725" y="1388675"/>
            <a:ext cx="8149500" cy="5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write two guessing games using algorithms.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first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computer will pick a number and we will try to guess it.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second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pick the number and the computer will have to try to guess it.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games will require 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library, and user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let’s talk about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of our first game.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8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Guessing Game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192700" y="1588325"/>
            <a:ext cx="4279500" cy="43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input the range of numbers to guess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computer to generate a number for us to guess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input our guesses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reach the right one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keep track of how many guesses it takes us to get it right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 rotWithShape="1">
          <a:blip r:embed="rId5">
            <a:alphaModFix/>
          </a:blip>
          <a:srcRect b="12171" l="26746" r="25218" t="3886"/>
          <a:stretch/>
        </p:blipFill>
        <p:spPr>
          <a:xfrm>
            <a:off x="5038075" y="1152525"/>
            <a:ext cx="3666701" cy="360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7501075" y="6473100"/>
            <a:ext cx="16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Harrison et al (2015)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Guessing Game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265725" y="1388675"/>
            <a:ext cx="8517600" cy="5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Pseudocode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[Prompt to] input upper bound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random number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loop control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count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 loop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guess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if guess higher/ lower/ correct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whether higher/ lower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count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correct, exit loop via loop control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congratulations and how many guesses it took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Guessing Game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5">
            <a:alphaModFix/>
          </a:blip>
          <a:srcRect b="7770" l="3641" r="26860" t="23097"/>
          <a:stretch/>
        </p:blipFill>
        <p:spPr>
          <a:xfrm>
            <a:off x="761397" y="1235325"/>
            <a:ext cx="7380202" cy="2228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 rot="-5400000">
            <a:off x="-1227150" y="3583775"/>
            <a:ext cx="3085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Possible solutions!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0"/>
          <p:cNvPicPr preferRelativeResize="0"/>
          <p:nvPr/>
        </p:nvPicPr>
        <p:blipFill rotWithShape="1">
          <a:blip r:embed="rId6">
            <a:alphaModFix/>
          </a:blip>
          <a:srcRect b="0" l="0" r="0" t="13066"/>
          <a:stretch/>
        </p:blipFill>
        <p:spPr>
          <a:xfrm>
            <a:off x="768025" y="3509825"/>
            <a:ext cx="7607926" cy="32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/>
          <p:nvPr/>
        </p:nvSpPr>
        <p:spPr>
          <a:xfrm>
            <a:off x="2737675" y="1981875"/>
            <a:ext cx="4065000" cy="245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1691750" y="3509825"/>
            <a:ext cx="3811200" cy="245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1691750" y="6555375"/>
            <a:ext cx="6677700" cy="245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816075" y="1286250"/>
            <a:ext cx="972300" cy="1848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816075" y="1771475"/>
            <a:ext cx="2410200" cy="1848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1211575" y="4001200"/>
            <a:ext cx="1314000" cy="1848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1211575" y="4431675"/>
            <a:ext cx="1526100" cy="245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1594425" y="5865350"/>
            <a:ext cx="1567200" cy="4488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1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285675" y="1408625"/>
            <a:ext cx="85122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Chawla, Rakhi. (2018). Hacking Long Division Algorithm. </a:t>
            </a: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url: https://medium.com/@rakhichawlaEd3D/lets-t-i-n-k-e-r-division-blog-series-2-hacking-long-division-algorithm-ae1ef5fc568b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Joiner, Keith &amp; Brewster, Amy. (2017). Cooking Perfect Cupcakes: Freeing Curricula Context Gives Student-Centred Pedagogy for Course on Experimental Design. </a:t>
            </a: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Creative Education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08. 1833-1859. 10.4236/ce.2017.812126.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Harrison, Holly, Evan Palmer, Charles McGregor, and Andy Leigh. (2015). Meet Evva. </a:t>
            </a: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Pollen Midwest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url: https://www.pollenmidwest.org/stories/meet-evva/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rot="10800000">
            <a:off x="6400799" y="-2"/>
            <a:ext cx="2735578" cy="1057275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 flipH="1">
            <a:off x="7315200" y="236756"/>
            <a:ext cx="1821179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 rot="10800000">
            <a:off x="8077200" y="9524"/>
            <a:ext cx="1066800" cy="1057275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an algorithm?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81000" y="1524000"/>
            <a:ext cx="822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50" y="1799225"/>
            <a:ext cx="7698475" cy="4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What is an algorithm?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85675" y="1408625"/>
            <a:ext cx="85122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A series of steps or instructions for solving a problem or </a:t>
            </a: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achieving</a:t>
            </a: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 a desired result.</a:t>
            </a:r>
            <a:endParaRPr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15900" y="3292675"/>
            <a:ext cx="85122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Map directions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Long division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277" y="2559225"/>
            <a:ext cx="4288786" cy="42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400" y="2559213"/>
            <a:ext cx="2962775" cy="42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Recipe = Algorithm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4366550" y="1590025"/>
            <a:ext cx="44841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a recipe an algorithm?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Desired Outputs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Delicious cupcakes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Inputs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Ingredients, supplies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turn the Inputs into the Outputs: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00" y="1812775"/>
            <a:ext cx="4042800" cy="40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Recipe = Algorithm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38" y="1295000"/>
            <a:ext cx="7324524" cy="54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6997800" y="6457800"/>
            <a:ext cx="21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(Joiner and Brewster 2017)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How to use</a:t>
            </a: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algorithms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249300" y="1471125"/>
            <a:ext cx="86454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algorithms help us with our problem-solving?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Lots of problems require several steps in order to be solved, and often require flexibility in the steps depending on different starting conditions.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start with a simple exercise about evaluating the lengths of words.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285675" y="1408625"/>
            <a:ext cx="85122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write a very simple algorithm where, </a:t>
            </a: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 word and an integer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 tells us whether the length of the word is greater than, less than, or exactly the value of the integer. (Note– we already have a function that will tell us the length of a word!)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“hello” and 3, we would get that “hello” is longer than 3.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“perceptive” and 10, we would get that “perceptive” is exactly 10 letters long.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225775" y="1245975"/>
            <a:ext cx="4875300" cy="5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word, integer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Pseudocode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length of word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word length against reference integer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relationship between them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len(word)</a:t>
            </a:r>
            <a:endParaRPr sz="2500">
              <a:solidFill>
                <a:schemeClr val="dk1"/>
              </a:solidFill>
              <a:highlight>
                <a:srgbClr val="FFF2CC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to check one condition at a time (greater, less, equal)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print</a:t>
            </a:r>
            <a:r>
              <a:rPr lang="en-US" sz="2500">
                <a:solidFill>
                  <a:schemeClr val="dk1"/>
                </a:solidFill>
                <a:highlight>
                  <a:srgbClr val="FFF2CC"/>
                </a:highlight>
                <a:latin typeface="Inconsolata"/>
                <a:ea typeface="Inconsolata"/>
                <a:cs typeface="Inconsolata"/>
                <a:sym typeface="Inconsolata"/>
              </a:rPr>
              <a:t>(word, “is…”)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17688" r="0" t="0"/>
          <a:stretch/>
        </p:blipFill>
        <p:spPr>
          <a:xfrm>
            <a:off x="5004350" y="1245975"/>
            <a:ext cx="4042925" cy="274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00" y="2815200"/>
            <a:ext cx="28584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A277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 rot="10800000">
            <a:off x="6400677" y="73"/>
            <a:ext cx="2735700" cy="1057200"/>
          </a:xfrm>
          <a:prstGeom prst="rtTriangle">
            <a:avLst/>
          </a:prstGeom>
          <a:solidFill>
            <a:srgbClr val="85DD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 flipH="1">
            <a:off x="7315079" y="236756"/>
            <a:ext cx="1821300" cy="838200"/>
          </a:xfrm>
          <a:prstGeom prst="rtTriangle">
            <a:avLst/>
          </a:prstGeom>
          <a:solidFill>
            <a:srgbClr val="DC8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 rot="10800000">
            <a:off x="8077200" y="9599"/>
            <a:ext cx="1066800" cy="1057200"/>
          </a:xfrm>
          <a:prstGeom prst="rtTriangle">
            <a:avLst/>
          </a:prstGeom>
          <a:solidFill>
            <a:srgbClr val="EDCF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1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1211575" y="9525"/>
            <a:ext cx="783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Exercise!</a:t>
            </a:r>
            <a:endParaRPr b="1" sz="5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533650" y="1471125"/>
            <a:ext cx="78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285675" y="1223975"/>
            <a:ext cx="196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Conditions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00" y="2084425"/>
            <a:ext cx="7392675" cy="38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